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0"/>
  </p:notes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1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notesMaster" Target="notesMasters/notesMaster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35" Type="http://schemas.openxmlformats.org/officeDocument/2006/relationships/slide" Target="slides/slide34.xml"/><Relationship Id="rId51" Type="http://schemas.openxmlformats.org/officeDocument/2006/relationships/printerSettings" Target="printerSettings/printerSettings1.bin"/><Relationship Id="rId55" Type="http://schemas.openxmlformats.org/officeDocument/2006/relationships/tableStyles" Target="tableStyles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presProps" Target="presProps.xml"/><Relationship Id="rId54" Type="http://schemas.openxmlformats.org/officeDocument/2006/relationships/theme" Target="theme/theme1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53" Type="http://schemas.openxmlformats.org/officeDocument/2006/relationships/viewProps" Target="viewProp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D98D3-D757-1940-92E8-A7D249055580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A7057-0C89-594E-A384-182B833CD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061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Baloji</a:t>
            </a:r>
            <a:r>
              <a:rPr lang="tr-T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tr-TR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Sammy</a:t>
            </a:r>
            <a:r>
              <a:rPr lang="tr-TR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220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Kander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Nadav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Chongqing VII, (Washing Bike), Chongqing Municipality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2006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9217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Lu, Yao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Dwelling in the Mount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Funchun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2008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1501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Lu, Yao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Passing Spring at the Ancient Dock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2007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Lu, Yao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Mount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Zhong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Mist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2007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Lu, Yao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Mountain Pasture with Floating Clouds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2007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1356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Martins, Edgar</a:t>
            </a:r>
            <a:r>
              <a:rPr lang="de-DE" dirty="0" smtClean="0"/>
              <a:t> </a:t>
            </a:r>
            <a:r>
              <a:rPr lang="de-D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de-DE" dirty="0" smtClean="0"/>
              <a:t> </a:t>
            </a:r>
            <a:r>
              <a:rPr lang="de-DE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Untitled</a:t>
            </a:r>
            <a:r>
              <a:rPr lang="de-DE" dirty="0" smtClean="0"/>
              <a:t> </a:t>
            </a:r>
            <a:r>
              <a:rPr lang="de-D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2008</a:t>
            </a:r>
            <a:r>
              <a:rPr lang="de-DE" dirty="0" smtClean="0"/>
              <a:t> </a:t>
            </a:r>
            <a:r>
              <a:rPr lang="de-D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r>
              <a:rPr lang="de-DE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5233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Martins, Edgar</a:t>
            </a:r>
            <a:r>
              <a:rPr lang="de-DE" dirty="0" smtClean="0"/>
              <a:t> </a:t>
            </a:r>
            <a:r>
              <a:rPr lang="de-D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de-DE" dirty="0" smtClean="0"/>
              <a:t> </a:t>
            </a:r>
            <a:r>
              <a:rPr lang="de-DE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Untitled</a:t>
            </a:r>
            <a:r>
              <a:rPr lang="de-DE" dirty="0" smtClean="0"/>
              <a:t> </a:t>
            </a:r>
            <a:r>
              <a:rPr lang="de-D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2008</a:t>
            </a:r>
            <a:r>
              <a:rPr lang="de-DE" dirty="0" smtClean="0"/>
              <a:t> </a:t>
            </a:r>
            <a:r>
              <a:rPr lang="de-D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r>
              <a:rPr lang="de-DE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7962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Martins, Edgar</a:t>
            </a:r>
            <a:r>
              <a:rPr lang="de-DE" dirty="0" smtClean="0"/>
              <a:t> </a:t>
            </a:r>
            <a:r>
              <a:rPr lang="de-D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de-DE" dirty="0" smtClean="0"/>
              <a:t> </a:t>
            </a:r>
            <a:r>
              <a:rPr lang="de-DE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Untitled</a:t>
            </a:r>
            <a:r>
              <a:rPr lang="de-DE" dirty="0" smtClean="0"/>
              <a:t> </a:t>
            </a:r>
            <a:r>
              <a:rPr lang="de-D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2008</a:t>
            </a:r>
            <a:r>
              <a:rPr lang="de-DE" dirty="0" smtClean="0"/>
              <a:t> </a:t>
            </a:r>
            <a:r>
              <a:rPr lang="de-D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r>
              <a:rPr lang="de-DE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179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Christian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Kibera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The Shadow City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2007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8380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Christian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Kibera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The Shadow City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2007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0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Christian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Kibera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The Shadow City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2007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780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Christian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Kibera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The Shadow City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2007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177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Baloji</a:t>
            </a:r>
            <a:r>
              <a:rPr lang="tr-T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tr-TR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Sammy</a:t>
            </a:r>
            <a:r>
              <a:rPr lang="tr-TR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77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Christian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Kibera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The Shadow City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2007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6619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Christian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Kibera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The Shadow City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2007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503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Burtynsky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Edward</a:t>
            </a:r>
            <a:r>
              <a:rPr lang="pl-PL" dirty="0" smtClean="0"/>
              <a:t> </a:t>
            </a:r>
            <a:r>
              <a:rPr lang="pl-P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pl-PL" dirty="0" smtClean="0"/>
              <a:t> </a:t>
            </a:r>
            <a:r>
              <a:rPr lang="pl-PL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Alberta </a:t>
            </a:r>
            <a:r>
              <a:rPr lang="pl-PL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Oil</a:t>
            </a:r>
            <a:r>
              <a:rPr lang="pl-PL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Sands</a:t>
            </a:r>
            <a:r>
              <a:rPr lang="pl-PL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53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Burtynsky</a:t>
            </a:r>
            <a:r>
              <a:rPr lang="sv-S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Edward</a:t>
            </a:r>
            <a:r>
              <a:rPr lang="sv-SE" dirty="0" smtClean="0"/>
              <a:t> </a:t>
            </a:r>
            <a:r>
              <a:rPr lang="sv-S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sv-SE" dirty="0" smtClean="0"/>
              <a:t> </a:t>
            </a:r>
            <a:r>
              <a:rPr lang="sv-SE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Gulf </a:t>
            </a:r>
            <a:r>
              <a:rPr lang="sv-SE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Oil</a:t>
            </a:r>
            <a:r>
              <a:rPr lang="sv-SE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Spill</a:t>
            </a:r>
            <a:r>
              <a:rPr lang="sv-SE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9708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Burtynsky</a:t>
            </a:r>
            <a:r>
              <a:rPr lang="sv-S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Edward</a:t>
            </a:r>
            <a:r>
              <a:rPr lang="sv-SE" dirty="0" smtClean="0"/>
              <a:t> </a:t>
            </a:r>
            <a:r>
              <a:rPr lang="sv-S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sv-SE" dirty="0" smtClean="0"/>
              <a:t> </a:t>
            </a:r>
            <a:r>
              <a:rPr lang="sv-SE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Gulf </a:t>
            </a:r>
            <a:r>
              <a:rPr lang="sv-SE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Oil</a:t>
            </a:r>
            <a:r>
              <a:rPr lang="sv-SE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Spill</a:t>
            </a:r>
            <a:r>
              <a:rPr lang="sv-SE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7144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Epstein, Mitch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Gavin Coal Power Plant, Cheshire, Ohio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2003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chromogenic print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310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Epstein, Mitch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Ocean Warwick Oil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Platforn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Dauphin Island, Alabama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2005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chromogenic print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8725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Epstein, Mitch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BP Carson Refinery, California 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2007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chromogenic print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368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Lutter, Vera</a:t>
            </a:r>
            <a:r>
              <a:rPr lang="fr-FR" dirty="0" smtClean="0"/>
              <a:t> </a:t>
            </a:r>
            <a:r>
              <a:rPr lang="fr-F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fr-FR" dirty="0" smtClean="0"/>
              <a:t> </a:t>
            </a:r>
            <a:r>
              <a:rPr lang="fr-FR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Battersea</a:t>
            </a:r>
            <a:r>
              <a:rPr lang="fr-F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Power Station, XXI: July 27, 2004</a:t>
            </a:r>
            <a:r>
              <a:rPr lang="fr-FR" dirty="0" smtClean="0"/>
              <a:t> </a:t>
            </a:r>
            <a:r>
              <a:rPr lang="fr-F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2004 - 2007</a:t>
            </a:r>
            <a:r>
              <a:rPr lang="fr-FR" dirty="0" smtClean="0"/>
              <a:t> </a:t>
            </a:r>
            <a:r>
              <a:rPr lang="fr-F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unique </a:t>
            </a:r>
            <a:r>
              <a:rPr lang="fr-FR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gelatin</a:t>
            </a:r>
            <a:r>
              <a:rPr lang="fr-F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silver</a:t>
            </a:r>
            <a:r>
              <a:rPr lang="fr-F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print</a:t>
            </a:r>
            <a:r>
              <a:rPr lang="fr-FR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0077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Wolf, Michael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Architecture of Destiny #??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472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Baloji</a:t>
            </a:r>
            <a:r>
              <a:rPr lang="tr-T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tr-TR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Sammy</a:t>
            </a:r>
            <a:r>
              <a:rPr lang="tr-TR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9458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Wolf, Michael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Architecture of Destiny #42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9844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Aquin</a:t>
            </a:r>
            <a:r>
              <a:rPr lang="fi-FI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i-FI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Benoit</a:t>
            </a: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3043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Aquin</a:t>
            </a:r>
            <a:r>
              <a:rPr lang="fi-FI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i-FI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Benoit</a:t>
            </a: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0554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Aquin</a:t>
            </a:r>
            <a:r>
              <a:rPr lang="fi-FI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i-FI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Benoit</a:t>
            </a: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6605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Aquin</a:t>
            </a:r>
            <a:r>
              <a:rPr lang="fi-FI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i-FI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Benoit</a:t>
            </a: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47119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Cooper, Thomas Joshua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Premonitional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Work The North Atlantic Ocean and the Strait of Belle Isle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LʼAnse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aux Meadows Newfoundland, Canada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1998 - 1999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gelatin silver print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2148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Cooper, Thomas Joshua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Sudden Summer Snowstorm The South Atlantic Ocean and  Mar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Argentino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The Argentinian Sea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Cabo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Espiritu Santo Isla Grande Tierra del Fuego  On the border between  Chile and Argentina, 2006 The Northeast-most point of the Island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2006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gelatin silver print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1173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Cooper, Thomas Joshua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Wild West. The North Sea. The Norwegian Sea. Near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Kolgrov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Isle of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Ytre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Sula, Norway, 2004- 2008. Very near the West- most point of Norway. 610 01.099'N.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2004 - 2008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gelatin silver print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51109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Cooper, Thomas Joshua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West - Chanel du Four et La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Mer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dʼIroise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Pointe de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Kermorvan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Finistere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Brittany, France, 2004 Very near the West-most point (Pointe de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Corsen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of mainland France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2004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gelatin silver print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0538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Cooper, Thomas Joshua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Last Light - Furthest Southwest - The South Atlantic Ocean The Cape of Good Hope, # 2 South Africa, 2004 The Southwest-most point of Continental Africa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2004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gelatin silver print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940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Baloji</a:t>
            </a:r>
            <a:r>
              <a:rPr lang="tr-T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tr-TR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Sammy</a:t>
            </a:r>
            <a:r>
              <a:rPr lang="tr-TR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49850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Derges, Susan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Eden 2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2004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lambda print</a:t>
            </a:r>
            <a:r>
              <a:rPr lang="hu-HU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49323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Derges, Susan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Eden 5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2004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lambda print</a:t>
            </a:r>
            <a:r>
              <a:rPr lang="hu-HU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2461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Maisel, David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Terminal Mirage 11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2003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r>
              <a:rPr lang="hu-HU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6368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Maisel, David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Terminal Mirage 21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2004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r>
              <a:rPr lang="hu-HU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7757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Maisel, David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Terminal Mirage 5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2003</a:t>
            </a:r>
            <a:r>
              <a:rPr lang="hu-HU" dirty="0" smtClean="0"/>
              <a:t> </a:t>
            </a:r>
            <a:r>
              <a:rPr lang="hu-H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r>
              <a:rPr lang="hu-HU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19305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0" i="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Maisel, David</a:t>
            </a:r>
            <a:r>
              <a:rPr lang="hu-HU" smtClean="0"/>
              <a:t> </a:t>
            </a:r>
            <a:r>
              <a:rPr lang="hu-HU" sz="1200" b="0" i="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hu-HU" smtClean="0"/>
              <a:t> </a:t>
            </a:r>
            <a:r>
              <a:rPr lang="hu-HU" sz="1200" b="0" i="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Terminal Mirage 10</a:t>
            </a:r>
            <a:r>
              <a:rPr lang="hu-HU" smtClean="0"/>
              <a:t> </a:t>
            </a:r>
            <a:r>
              <a:rPr lang="hu-HU" sz="1200" b="0" i="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2004</a:t>
            </a:r>
            <a:r>
              <a:rPr lang="hu-HU" smtClean="0"/>
              <a:t> </a:t>
            </a:r>
            <a:r>
              <a:rPr lang="hu-HU" sz="1200" b="0" i="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r>
              <a:rPr lang="hu-HU" smtClean="0"/>
              <a:t>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129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Gursky</a:t>
            </a:r>
            <a:r>
              <a:rPr lang="da-D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Andreas</a:t>
            </a:r>
            <a:r>
              <a:rPr lang="da-DK" dirty="0" smtClean="0"/>
              <a:t> ,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Untitled XIII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2002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700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Hatakeyama</a:t>
            </a:r>
            <a:r>
              <a:rPr lang="tr-T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tr-TR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Naoya</a:t>
            </a:r>
            <a:r>
              <a:rPr lang="tr-TR" dirty="0" smtClean="0"/>
              <a:t> ,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Blast, Sequence  (6 small images)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1998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08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Kander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Nadav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Chongqing XI, Chongqing Municipality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2007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241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Kander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Nadav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Chongqing IV (Sunday Picnic), Chongqing Municipality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2006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826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Kander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Nadav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 smtClean="0"/>
              <a:t>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Yibin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(Bathers), </a:t>
            </a:r>
            <a:r>
              <a:rPr lang="en-US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Yibin</a:t>
            </a:r>
            <a:r>
              <a:rPr lang="en-US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Sichuan Province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2007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c-print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A7057-0C89-594E-A384-182B833CD60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57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6BF6E-19E2-544B-8C0B-68F17D15F735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300E4-7124-FE43-B473-6A8D80A6E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442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6BF6E-19E2-544B-8C0B-68F17D15F735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300E4-7124-FE43-B473-6A8D80A6E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56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6BF6E-19E2-544B-8C0B-68F17D15F735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300E4-7124-FE43-B473-6A8D80A6E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4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6BF6E-19E2-544B-8C0B-68F17D15F735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300E4-7124-FE43-B473-6A8D80A6E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447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6BF6E-19E2-544B-8C0B-68F17D15F735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300E4-7124-FE43-B473-6A8D80A6E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50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6BF6E-19E2-544B-8C0B-68F17D15F735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300E4-7124-FE43-B473-6A8D80A6E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62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6BF6E-19E2-544B-8C0B-68F17D15F735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300E4-7124-FE43-B473-6A8D80A6E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56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6BF6E-19E2-544B-8C0B-68F17D15F735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300E4-7124-FE43-B473-6A8D80A6E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75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6BF6E-19E2-544B-8C0B-68F17D15F735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300E4-7124-FE43-B473-6A8D80A6E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195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6BF6E-19E2-544B-8C0B-68F17D15F735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300E4-7124-FE43-B473-6A8D80A6E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47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6BF6E-19E2-544B-8C0B-68F17D15F735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300E4-7124-FE43-B473-6A8D80A6E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72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6BF6E-19E2-544B-8C0B-68F17D15F735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300E4-7124-FE43-B473-6A8D80A6E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728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jpeg"/><Relationship Id="rId5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6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364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5213.large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589" r="-2158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4300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278" r="-21278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7009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259" b="-3225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2864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3117.lar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2676849"/>
            <a:ext cx="2753874" cy="2753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3118.larg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8234" y="2676849"/>
            <a:ext cx="2795598" cy="2795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3119.larg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750" y="2676848"/>
            <a:ext cx="2879049" cy="2879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274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589" r="-2158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3065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589" r="-2158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793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589" r="-2158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04636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rowth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570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51" r="-10351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99838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67" r="-10267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3483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4502.large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912" b="-22912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91854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44" r="-9744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5273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782" r="-10782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8891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80" r="-10180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4266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24" r="-10524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4007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g7362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69" r="-2236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86706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fg7979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86980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g7983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368" r="-18368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08389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453" r="-23453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05474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431" r="-19431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07620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732" r="-22732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2553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4505.large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968" b="-32968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53112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3" r="-18433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3808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696" r="-2269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3126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732" r="-22732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64367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2124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24" r="-10524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82112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30" r="-10430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56152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147" r="-11147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42481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21" r="-10521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67600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03" r="-11303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53903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79" r="-1287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15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4506.large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72" r="15972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5832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979" r="-1597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85365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719" r="-1571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010415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979" r="-1597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55387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52" r="-1952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37609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1-07-15 at 3.27.11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459" r="-152459"/>
          <a:stretch>
            <a:fillRect/>
          </a:stretch>
        </p:blipFill>
        <p:spPr bwMode="auto">
          <a:xfrm>
            <a:off x="-742389" y="274638"/>
            <a:ext cx="10639882" cy="585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49676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-1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70531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502620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05625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0045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1-07-06 at 1.44.28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259" b="-2325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2061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669" r="-7766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5332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783426" y="658795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" name="Picture 14" descr="clip_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731" y="828199"/>
            <a:ext cx="2316002" cy="157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clip_image0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292" y="828199"/>
            <a:ext cx="2285124" cy="1544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clip_image0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13" y="2590583"/>
            <a:ext cx="2285121" cy="151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clip_image00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292" y="2590583"/>
            <a:ext cx="2439519" cy="160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clip_image00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731" y="4463459"/>
            <a:ext cx="2316003" cy="1544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clip_image00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292" y="4463459"/>
            <a:ext cx="2408641" cy="157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201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896" r="-1889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9889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5211.large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589" r="-21589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4963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202</Words>
  <Application>Microsoft Macintosh PowerPoint</Application>
  <PresentationFormat>On-screen Show (4:3)</PresentationFormat>
  <Paragraphs>93</Paragraphs>
  <Slides>48</Slides>
  <Notes>45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Office Theme</vt:lpstr>
      <vt:lpstr>earth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growth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Museum of Photographic Arts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Lori Sokolowski</dc:creator>
  <cp:lastModifiedBy>MoPA MoPA</cp:lastModifiedBy>
  <cp:revision>4</cp:revision>
  <dcterms:created xsi:type="dcterms:W3CDTF">2011-10-19T18:23:41Z</dcterms:created>
  <dcterms:modified xsi:type="dcterms:W3CDTF">2011-10-19T19:20:41Z</dcterms:modified>
</cp:coreProperties>
</file>